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06000" cy="6858000" type="A4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35"/>
    <p:restoredTop sz="94687"/>
  </p:normalViewPr>
  <p:slideViewPr>
    <p:cSldViewPr snapToGrid="0">
      <p:cViewPr varScale="1">
        <p:scale>
          <a:sx n="121" d="100"/>
          <a:sy n="121" d="100"/>
        </p:scale>
        <p:origin x="60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2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1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1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42C07-4213-AC46-942D-AF460370F80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AAAB-0014-F14C-9EB1-6B0F9B0743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F83375-CD04-09A9-BDE8-E6F7085084D4}"/>
              </a:ext>
            </a:extLst>
          </p:cNvPr>
          <p:cNvSpPr txBox="1"/>
          <p:nvPr/>
        </p:nvSpPr>
        <p:spPr>
          <a:xfrm>
            <a:off x="1494967" y="914271"/>
            <a:ext cx="3345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 smtClean="0">
                <a:latin typeface="Bradley Hand" pitchFamily="2" charset="77"/>
                <a:cs typeface="Baloo Thambi 2" panose="03080502040302020200" pitchFamily="66" charset="77"/>
              </a:rPr>
              <a:t>      </a:t>
            </a:r>
            <a:r>
              <a:rPr lang="fr-FR" b="1" noProof="0" dirty="0" smtClean="0">
                <a:latin typeface="Lucida Handwriting" panose="03010101010101010101" pitchFamily="66" charset="0"/>
                <a:ea typeface="BatangChe" panose="02030609000101010101" pitchFamily="49" charset="-127"/>
                <a:cs typeface="Baloo Thambi 2" panose="03080502040302020200" pitchFamily="66" charset="77"/>
              </a:rPr>
              <a:t>Planning </a:t>
            </a:r>
            <a:r>
              <a:rPr lang="fr-FR" b="1" noProof="0" dirty="0">
                <a:latin typeface="Lucida Handwriting" panose="03010101010101010101" pitchFamily="66" charset="0"/>
                <a:ea typeface="BatangChe" panose="02030609000101010101" pitchFamily="49" charset="-127"/>
                <a:cs typeface="Baloo Thambi 2" panose="03080502040302020200" pitchFamily="66" charset="77"/>
              </a:rPr>
              <a:t>Prévisionnel</a:t>
            </a:r>
          </a:p>
          <a:p>
            <a:pPr algn="ctr"/>
            <a:r>
              <a:rPr lang="fr-FR" sz="1200" noProof="0" dirty="0">
                <a:latin typeface="Lucida Handwriting" panose="03010101010101010101" pitchFamily="66" charset="0"/>
                <a:ea typeface="BatangChe" panose="02030609000101010101" pitchFamily="49" charset="-127"/>
                <a:cs typeface="Baloo Thambi 2" panose="03080502040302020200" pitchFamily="66" charset="77"/>
              </a:rPr>
              <a:t>(Sous réserve de modification)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C00A11-C5DD-D054-744C-5DEAF5036A35}"/>
              </a:ext>
            </a:extLst>
          </p:cNvPr>
          <p:cNvSpPr txBox="1"/>
          <p:nvPr/>
        </p:nvSpPr>
        <p:spPr>
          <a:xfrm>
            <a:off x="1986350" y="1771740"/>
            <a:ext cx="268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noProof="0" dirty="0" smtClean="0">
                <a:solidFill>
                  <a:schemeClr val="accent2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*</a:t>
            </a:r>
            <a:r>
              <a:rPr lang="fr-FR" sz="800" b="1" noProof="0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11h00/11h30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</a:t>
            </a:r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– Les Petits Cavaliers</a:t>
            </a:r>
          </a:p>
          <a:p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-(</a:t>
            </a:r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3/4 ans Poney de Bronze)</a:t>
            </a:r>
          </a:p>
          <a:p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-(5 </a:t>
            </a:r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ans Poney d’Argent)</a:t>
            </a:r>
          </a:p>
          <a:p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r>
              <a:rPr lang="fr-FR" sz="800" b="1" noProof="0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*13h00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</a:t>
            </a:r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– Galop d’Or</a:t>
            </a:r>
          </a:p>
          <a:p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(Niveau Galop 2+/3)</a:t>
            </a:r>
          </a:p>
          <a:p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r>
              <a:rPr lang="fr-FR" sz="800" b="1" noProof="0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*14h00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</a:t>
            </a:r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– Poney d’Or</a:t>
            </a:r>
          </a:p>
          <a:p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(Niveau Débutant à partir de 6 ans)</a:t>
            </a:r>
          </a:p>
          <a:p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r>
              <a:rPr lang="fr-FR" sz="800" b="1" noProof="0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*15h00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</a:t>
            </a:r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– Galop de Bronze / 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Galop d’Argent</a:t>
            </a:r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r>
              <a:rPr lang="fr-FR" sz="800" b="1" noProof="0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(Niveau Galop 1 et Galop 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2-)</a:t>
            </a:r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r>
              <a:rPr lang="fr-FR" sz="800" b="1" noProof="0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*16h00</a:t>
            </a:r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– Galop 3 et Galop 4 Cavaliers</a:t>
            </a:r>
          </a:p>
          <a:p>
            <a:r>
              <a:rPr lang="fr-FR" sz="800" b="1" noProof="0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(Niveau Confirmé à partir de 12 ans)</a:t>
            </a:r>
            <a:endParaRPr lang="fr-FR" sz="800" b="1" noProof="0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409B48-31E9-CCC4-F632-51E73D28FBD8}"/>
              </a:ext>
            </a:extLst>
          </p:cNvPr>
          <p:cNvSpPr txBox="1"/>
          <p:nvPr/>
        </p:nvSpPr>
        <p:spPr>
          <a:xfrm>
            <a:off x="798096" y="4885358"/>
            <a:ext cx="507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noProof="0" dirty="0" smtClean="0">
              <a:solidFill>
                <a:srgbClr val="FF0000"/>
              </a:solidFill>
              <a:latin typeface="Bradley Hand" pitchFamily="2" charset="77"/>
              <a:cs typeface="Baloo Thambi 2" panose="03080502040302020200" pitchFamily="66" charset="77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Bradley Hand" pitchFamily="2" charset="77"/>
              <a:cs typeface="Baloo Thambi 2" panose="03080502040302020200" pitchFamily="66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7048C45-D2FB-E553-0EF7-A089ED91875A}"/>
              </a:ext>
            </a:extLst>
          </p:cNvPr>
          <p:cNvSpPr/>
          <p:nvPr/>
        </p:nvSpPr>
        <p:spPr>
          <a:xfrm>
            <a:off x="110608" y="1577181"/>
            <a:ext cx="1844315" cy="22819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REPRISES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LES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MERCREDIS ET LES SAMEDIS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9E329AD-E313-8931-611E-7137B12F36C0}"/>
              </a:ext>
            </a:extLst>
          </p:cNvPr>
          <p:cNvSpPr/>
          <p:nvPr/>
        </p:nvSpPr>
        <p:spPr>
          <a:xfrm>
            <a:off x="183482" y="5664121"/>
            <a:ext cx="2020824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LES DIMANCHES</a:t>
            </a:r>
            <a:endParaRPr lang="en-US" sz="12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D19C45C-68BD-EBFE-17B9-E90C07C1567B}"/>
              </a:ext>
            </a:extLst>
          </p:cNvPr>
          <p:cNvSpPr/>
          <p:nvPr/>
        </p:nvSpPr>
        <p:spPr>
          <a:xfrm rot="1090155">
            <a:off x="4864298" y="309752"/>
            <a:ext cx="1637724" cy="73486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SAISON</a:t>
            </a:r>
            <a:endParaRPr lang="en-US" sz="1400" b="1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2025-2026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5C5FB8-87E0-9382-AC1D-BD9B191645A7}"/>
              </a:ext>
            </a:extLst>
          </p:cNvPr>
          <p:cNvSpPr txBox="1"/>
          <p:nvPr/>
        </p:nvSpPr>
        <p:spPr>
          <a:xfrm>
            <a:off x="2263322" y="5801597"/>
            <a:ext cx="2406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Animations / </a:t>
            </a:r>
            <a:r>
              <a:rPr lang="en-US" sz="800" b="1" dirty="0" err="1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Activités</a:t>
            </a:r>
            <a:r>
              <a:rPr lang="en-US" sz="800" b="1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(Divers </a:t>
            </a:r>
            <a:r>
              <a:rPr lang="en-US" sz="800" b="1" dirty="0" err="1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thèmes</a:t>
            </a:r>
            <a:r>
              <a:rPr lang="en-US" sz="800" b="1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)</a:t>
            </a:r>
            <a:endParaRPr lang="en-US" sz="800" b="1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</p:txBody>
      </p:sp>
      <p:sp>
        <p:nvSpPr>
          <p:cNvPr id="16" name="Horizontal Scroll 15">
            <a:extLst>
              <a:ext uri="{FF2B5EF4-FFF2-40B4-BE49-F238E27FC236}">
                <a16:creationId xmlns:a16="http://schemas.microsoft.com/office/drawing/2014/main" xmlns="" id="{EFCC8676-4A96-BEF7-DE36-21A7E91170A5}"/>
              </a:ext>
            </a:extLst>
          </p:cNvPr>
          <p:cNvSpPr/>
          <p:nvPr/>
        </p:nvSpPr>
        <p:spPr>
          <a:xfrm rot="20568945">
            <a:off x="4017319" y="1823907"/>
            <a:ext cx="854336" cy="213354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  <a:latin typeface="Lucida Handwriting" panose="03010101010101010101" pitchFamily="66" charset="0"/>
              </a:rPr>
              <a:t>Durée</a:t>
            </a:r>
            <a:r>
              <a:rPr lang="en-US" sz="800" dirty="0">
                <a:solidFill>
                  <a:schemeClr val="tx1"/>
                </a:solidFill>
                <a:latin typeface="Lucida Handwriting" panose="03010101010101010101" pitchFamily="66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½ h</a:t>
            </a:r>
            <a:endParaRPr lang="en-US" sz="8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Horizontal Scroll 17">
            <a:extLst>
              <a:ext uri="{FF2B5EF4-FFF2-40B4-BE49-F238E27FC236}">
                <a16:creationId xmlns:a16="http://schemas.microsoft.com/office/drawing/2014/main" xmlns="" id="{EBC5364F-AD4B-A8C5-925E-E8EA142E4796}"/>
              </a:ext>
            </a:extLst>
          </p:cNvPr>
          <p:cNvSpPr/>
          <p:nvPr/>
        </p:nvSpPr>
        <p:spPr>
          <a:xfrm>
            <a:off x="562041" y="6098973"/>
            <a:ext cx="1263706" cy="258917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Durée</a:t>
            </a:r>
            <a:r>
              <a:rPr lang="en-US" sz="800" b="1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14h à </a:t>
            </a:r>
            <a:r>
              <a:rPr lang="en-US" sz="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16h</a:t>
            </a:r>
          </a:p>
        </p:txBody>
      </p:sp>
      <p:sp>
        <p:nvSpPr>
          <p:cNvPr id="19" name="Horizontal Scroll 18">
            <a:extLst>
              <a:ext uri="{FF2B5EF4-FFF2-40B4-BE49-F238E27FC236}">
                <a16:creationId xmlns:a16="http://schemas.microsoft.com/office/drawing/2014/main" xmlns="" id="{30A04347-5520-D80B-E3B2-C5D95124B278}"/>
              </a:ext>
            </a:extLst>
          </p:cNvPr>
          <p:cNvSpPr/>
          <p:nvPr/>
        </p:nvSpPr>
        <p:spPr>
          <a:xfrm>
            <a:off x="691217" y="3295061"/>
            <a:ext cx="803750" cy="32312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Durée</a:t>
            </a:r>
            <a:r>
              <a:rPr lang="en-US" sz="800" b="1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1 h</a:t>
            </a:r>
            <a:endParaRPr lang="en-US" sz="8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2120461" y="478304"/>
            <a:ext cx="2090655" cy="3361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latin typeface="Lucida Handwriting" panose="03010101010101010101" pitchFamily="66" charset="0"/>
              </a:rPr>
              <a:t>Vivez</a:t>
            </a:r>
            <a:r>
              <a:rPr lang="en-US" sz="800" b="1" dirty="0">
                <a:latin typeface="Lucida Handwriting" panose="03010101010101010101" pitchFamily="66" charset="0"/>
              </a:rPr>
              <a:t> </a:t>
            </a:r>
            <a:r>
              <a:rPr lang="en-US" sz="800" b="1" dirty="0" smtClean="0">
                <a:latin typeface="Lucida Handwriting" panose="03010101010101010101" pitchFamily="66" charset="0"/>
              </a:rPr>
              <a:t>la passion du </a:t>
            </a:r>
            <a:r>
              <a:rPr lang="en-US" sz="800" b="1" dirty="0" err="1">
                <a:latin typeface="Lucida Handwriting" panose="03010101010101010101" pitchFamily="66" charset="0"/>
              </a:rPr>
              <a:t>poney</a:t>
            </a:r>
            <a:r>
              <a:rPr lang="en-US" sz="800" b="1" dirty="0">
                <a:latin typeface="Lucida Handwriting" panose="03010101010101010101" pitchFamily="66" charset="0"/>
              </a:rPr>
              <a:t> !</a:t>
            </a:r>
          </a:p>
        </p:txBody>
      </p:sp>
      <p:pic>
        <p:nvPicPr>
          <p:cNvPr id="22" name="Picture 21" descr="A screen shot of a phone&#10;&#10;AI-generated content may be incorrect.">
            <a:extLst>
              <a:ext uri="{FF2B5EF4-FFF2-40B4-BE49-F238E27FC236}">
                <a16:creationId xmlns:a16="http://schemas.microsoft.com/office/drawing/2014/main" xmlns="" id="{E6CF4A87-F0F0-EE22-F09D-BD67799E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86" t="9435" r="59431" b="74613"/>
          <a:stretch/>
        </p:blipFill>
        <p:spPr>
          <a:xfrm>
            <a:off x="297003" y="50537"/>
            <a:ext cx="1244023" cy="14367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608" y="4716080"/>
            <a:ext cx="4953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900" b="1" dirty="0" smtClean="0">
              <a:solidFill>
                <a:srgbClr val="FF0000"/>
              </a:solidFill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endParaRPr lang="fr-FR" sz="900" b="1" dirty="0">
              <a:solidFill>
                <a:srgbClr val="FF0000"/>
              </a:solidFill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endParaRPr lang="fr-FR" sz="900" b="1" dirty="0" smtClean="0">
              <a:solidFill>
                <a:srgbClr val="FF0000"/>
              </a:solidFill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endParaRPr lang="fr-FR" sz="900" b="1" dirty="0" smtClean="0">
              <a:solidFill>
                <a:srgbClr val="FF0000"/>
              </a:solidFill>
              <a:latin typeface="Lucida Handwriting" panose="03010101010101010101" pitchFamily="66" charset="0"/>
              <a:cs typeface="Baloo Thambi 2" panose="03080502040302020200" pitchFamily="66" charset="77"/>
            </a:endParaRPr>
          </a:p>
          <a:p>
            <a:r>
              <a:rPr lang="fr-FR" sz="900" b="1" dirty="0" smtClean="0">
                <a:solidFill>
                  <a:srgbClr val="FF0000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Se </a:t>
            </a:r>
            <a:r>
              <a:rPr lang="fr-FR" sz="900" b="1" dirty="0">
                <a:solidFill>
                  <a:srgbClr val="FF0000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présenter ½ heure avant l’heure de cours indiqué </a:t>
            </a:r>
            <a:r>
              <a:rPr lang="fr-FR" sz="900" b="1" dirty="0" smtClean="0">
                <a:solidFill>
                  <a:srgbClr val="FF0000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sur </a:t>
            </a:r>
            <a:r>
              <a:rPr lang="fr-FR" sz="900" b="1" dirty="0">
                <a:solidFill>
                  <a:srgbClr val="FF0000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le planning pour la préparation </a:t>
            </a:r>
            <a:r>
              <a:rPr lang="fr-FR" sz="900" b="1" dirty="0" smtClean="0">
                <a:solidFill>
                  <a:srgbClr val="FF0000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poney</a:t>
            </a:r>
          </a:p>
          <a:p>
            <a:endParaRPr lang="fr-FR" sz="900" b="1" dirty="0">
              <a:latin typeface="Lucida Handwriting" panose="03010101010101010101" pitchFamily="66" charset="0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xmlns="" id="{F9E329AD-E313-8931-611E-7137B12F36C0}"/>
              </a:ext>
            </a:extLst>
          </p:cNvPr>
          <p:cNvSpPr/>
          <p:nvPr/>
        </p:nvSpPr>
        <p:spPr>
          <a:xfrm>
            <a:off x="183482" y="4062245"/>
            <a:ext cx="2020824" cy="98189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REPRISES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LES </a:t>
            </a:r>
            <a:r>
              <a:rPr lang="en-US" sz="1200" b="1" dirty="0" smtClean="0">
                <a:solidFill>
                  <a:schemeClr val="tx1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JEUDIS</a:t>
            </a:r>
            <a:r>
              <a:rPr lang="en-US" sz="1200" b="1" dirty="0" smtClean="0">
                <a:solidFill>
                  <a:schemeClr val="tx1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ET LES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VENDREDIS</a:t>
            </a:r>
            <a:endParaRPr lang="en-US" sz="1200" b="1" dirty="0">
              <a:solidFill>
                <a:schemeClr val="tx1"/>
              </a:solidFill>
              <a:latin typeface="Lucida Calligraphy" panose="03010101010101010101" pitchFamily="66" charset="0"/>
              <a:cs typeface="Baloo Thambi 2" panose="03080502040302020200" pitchFamily="66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306" y="4536307"/>
            <a:ext cx="2465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*</a:t>
            </a:r>
            <a:r>
              <a:rPr lang="fr-FR" sz="800" b="1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18h00</a:t>
            </a:r>
            <a:r>
              <a:rPr lang="fr-FR" sz="800" b="1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</a:t>
            </a:r>
            <a:r>
              <a:rPr lang="fr-FR" sz="800" b="1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– Galop 3 et Galop 4 Cavaliers</a:t>
            </a:r>
          </a:p>
          <a:p>
            <a:r>
              <a:rPr lang="fr-FR" sz="800" b="1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(Niveau Confirmé à partir de 12 ans)</a:t>
            </a:r>
            <a:endParaRPr lang="fr-FR" sz="800" b="1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4306" y="4175428"/>
            <a:ext cx="2223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chemeClr val="accent2"/>
                </a:solidFill>
                <a:latin typeface="Lucida Calligraphy" panose="03010101010101010101" pitchFamily="66" charset="0"/>
                <a:cs typeface="Baloo Thambi 2" panose="03080502040302020200" pitchFamily="66" charset="77"/>
              </a:rPr>
              <a:t>*</a:t>
            </a:r>
            <a:r>
              <a:rPr lang="fr-FR" sz="800" b="1" dirty="0" smtClean="0">
                <a:solidFill>
                  <a:schemeClr val="accent2"/>
                </a:solidFill>
                <a:latin typeface="Lucida Handwriting" panose="03010101010101010101" pitchFamily="66" charset="0"/>
                <a:cs typeface="Baloo Thambi 2" panose="03080502040302020200" pitchFamily="66" charset="77"/>
              </a:rPr>
              <a:t>17h00</a:t>
            </a:r>
            <a:r>
              <a:rPr lang="fr-FR" sz="800" b="1" dirty="0" smtClean="0">
                <a:latin typeface="Lucida Handwriting" panose="03010101010101010101" pitchFamily="66" charset="0"/>
                <a:cs typeface="Baloo Thambi 2" panose="03080502040302020200" pitchFamily="66" charset="77"/>
              </a:rPr>
              <a:t> </a:t>
            </a:r>
            <a:r>
              <a:rPr lang="fr-FR" sz="800" b="1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– Galop d’Or</a:t>
            </a:r>
          </a:p>
          <a:p>
            <a:r>
              <a:rPr lang="fr-FR" sz="800" b="1" dirty="0">
                <a:latin typeface="Lucida Handwriting" panose="03010101010101010101" pitchFamily="66" charset="0"/>
                <a:cs typeface="Baloo Thambi 2" panose="03080502040302020200" pitchFamily="66" charset="77"/>
              </a:rPr>
              <a:t>(Niveau Galop 2+/3)</a:t>
            </a:r>
            <a:endParaRPr lang="fr-FR" sz="800" b="1" dirty="0">
              <a:latin typeface="Lucida Handwriting" panose="03010101010101010101" pitchFamily="66" charset="0"/>
              <a:cs typeface="Baloo Thambi 2" panose="03080502040302020200" pitchFamily="66" charset="77"/>
            </a:endParaRPr>
          </a:p>
        </p:txBody>
      </p:sp>
      <p:sp>
        <p:nvSpPr>
          <p:cNvPr id="23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 rot="20443831">
            <a:off x="1736970" y="2015442"/>
            <a:ext cx="214346" cy="139057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1825747" y="2370176"/>
            <a:ext cx="199676" cy="123356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1825747" y="2727552"/>
            <a:ext cx="199676" cy="1349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26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1835587" y="3078783"/>
            <a:ext cx="199676" cy="1349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27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 rot="1072748">
            <a:off x="1744305" y="3403162"/>
            <a:ext cx="199676" cy="1349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28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2035263" y="4263135"/>
            <a:ext cx="199676" cy="1349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29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2035263" y="4652639"/>
            <a:ext cx="199676" cy="1349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xmlns="" id="{970AD181-F8F4-CCAE-2641-5436666166AB}"/>
              </a:ext>
            </a:extLst>
          </p:cNvPr>
          <p:cNvSpPr/>
          <p:nvPr/>
        </p:nvSpPr>
        <p:spPr>
          <a:xfrm>
            <a:off x="2104468" y="5858909"/>
            <a:ext cx="199676" cy="134931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Lucida Handwriting" panose="03010101010101010101" pitchFamily="66" charset="0"/>
            </a:endParaRPr>
          </a:p>
        </p:txBody>
      </p:sp>
      <p:sp>
        <p:nvSpPr>
          <p:cNvPr id="6" name="AutoShape 2" descr="Bienvenue au Poney Club | Histoires audio | Lun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Un Poney Club à Theix, Outil pédagogique par excellence à partir de 3 a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http://www.lemoulindugoutay.fr/_Media/ffe/Inf-LogoPCF-V1_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68" y="312738"/>
            <a:ext cx="961150" cy="9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8 400+ Poney Stock Illustrations, graphiques vectoriels libre de droits et  Clip Art - iStock | Cheval, Poney enfant, Licor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204">
            <a:off x="5424008" y="1151028"/>
            <a:ext cx="1665880" cy="16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izou - Le journal des sorties en Isère avec les enfants - Vizille - Tour  à Po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51" y="5723276"/>
            <a:ext cx="1144378" cy="10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Bienvenue au Poney Club | Histoires audio | Lun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18" descr="Bienvenue au Poney Club | Histoires audio | Luni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4" name="Picture 20" descr="Bienvenue au Poney Clu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14" y="2663274"/>
            <a:ext cx="3469583" cy="34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Horizontal Scroll 18">
            <a:extLst>
              <a:ext uri="{FF2B5EF4-FFF2-40B4-BE49-F238E27FC236}">
                <a16:creationId xmlns:a16="http://schemas.microsoft.com/office/drawing/2014/main" xmlns="" id="{30A04347-5520-D80B-E3B2-C5D95124B278}"/>
              </a:ext>
            </a:extLst>
          </p:cNvPr>
          <p:cNvSpPr/>
          <p:nvPr/>
        </p:nvSpPr>
        <p:spPr>
          <a:xfrm>
            <a:off x="792019" y="4921733"/>
            <a:ext cx="803750" cy="32312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chemeClr val="tx1"/>
                </a:solidFill>
                <a:latin typeface="Lucida Handwriting" panose="03010101010101010101" pitchFamily="66" charset="0"/>
              </a:rPr>
              <a:t>Durée</a:t>
            </a:r>
            <a:r>
              <a:rPr lang="en-US" sz="800" b="1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 1 h</a:t>
            </a:r>
            <a:endParaRPr lang="en-US" sz="8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8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178</Words>
  <Application>Microsoft Office PowerPoint</Application>
  <PresentationFormat>Format A4 (210 x 297 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BatangChe</vt:lpstr>
      <vt:lpstr>Aptos</vt:lpstr>
      <vt:lpstr>Aptos Display</vt:lpstr>
      <vt:lpstr>Arial</vt:lpstr>
      <vt:lpstr>Baloo Thambi 2</vt:lpstr>
      <vt:lpstr>Bradley Hand</vt:lpstr>
      <vt:lpstr>Lucida Calligraphy</vt:lpstr>
      <vt:lpstr>Lucida Handwriting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 Bussiere</dc:creator>
  <cp:lastModifiedBy>RJ</cp:lastModifiedBy>
  <cp:revision>26</cp:revision>
  <cp:lastPrinted>2025-06-24T16:06:10Z</cp:lastPrinted>
  <dcterms:created xsi:type="dcterms:W3CDTF">2025-06-24T14:41:19Z</dcterms:created>
  <dcterms:modified xsi:type="dcterms:W3CDTF">2025-06-25T15:53:59Z</dcterms:modified>
</cp:coreProperties>
</file>